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57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35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04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6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012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022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37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3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22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46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79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0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BAF8-EF45-4D97-A7C5-688859A5221F}" type="datetimeFigureOut">
              <a:rPr lang="es-CO" smtClean="0"/>
              <a:t>23/06/2020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76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3611" y="173411"/>
            <a:ext cx="2162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>
                <a:latin typeface="Trebuchet MS" panose="020B0603020202020204" pitchFamily="34" charset="0"/>
              </a:rPr>
              <a:t>CERRADURAS ROCK</a:t>
            </a:r>
            <a:endParaRPr lang="es-MX" i="1" dirty="0" smtClean="0">
              <a:latin typeface="Trebuchet MS" panose="020B0603020202020204" pitchFamily="34" charset="0"/>
            </a:endParaRPr>
          </a:p>
          <a:p>
            <a:r>
              <a:rPr lang="es-MX" i="1" dirty="0" smtClean="0">
                <a:latin typeface="Trebuchet MS" panose="020B0603020202020204" pitchFamily="34" charset="0"/>
              </a:rPr>
              <a:t>Cantidad: </a:t>
            </a:r>
            <a:r>
              <a:rPr lang="es-MX" i="1" dirty="0">
                <a:latin typeface="Trebuchet MS" panose="020B0603020202020204" pitchFamily="34" charset="0"/>
              </a:rPr>
              <a:t>2</a:t>
            </a:r>
            <a:endParaRPr lang="es-CO" i="1" dirty="0">
              <a:latin typeface="Trebuchet MS" panose="020B0603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98" y="979868"/>
            <a:ext cx="2584417" cy="394824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414" y="979869"/>
            <a:ext cx="3518485" cy="394824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0503" y="979869"/>
            <a:ext cx="2842474" cy="394824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2828" y="979868"/>
            <a:ext cx="2382859" cy="394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630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Jfragozo</cp:lastModifiedBy>
  <cp:revision>5</cp:revision>
  <dcterms:created xsi:type="dcterms:W3CDTF">2019-09-23T20:35:16Z</dcterms:created>
  <dcterms:modified xsi:type="dcterms:W3CDTF">2020-06-23T22:21:58Z</dcterms:modified>
</cp:coreProperties>
</file>